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0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0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55" r:id="rId27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70" Type="http://schemas.openxmlformats.org/officeDocument/2006/relationships/slide" Target="slides/slide20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80.jp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0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3" name="Shape 5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4" name="Google Shape;5504;p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05" name="Google Shape;5505;p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b="0" i="0" lang="zh-CN" sz="1800" u="none" cap="none" strike="noStrike"/>
              <a:t>It was in Boston that Martin met his future wife, Coretta Scott, a strong and powerful woman who cared deeply about civil rights. They were married soon after and eventually had four children, two sons and two daughters.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notesSlide" Target="../notesSlides/notesSlide200.xml"/><Relationship Id="rId3" Type="http://schemas.openxmlformats.org/officeDocument/2006/relationships/hyperlink" Target="http://en.wikipedia.org/wiki/Yolanda_King" TargetMode="External"/><Relationship Id="rId4" Type="http://schemas.openxmlformats.org/officeDocument/2006/relationships/hyperlink" Target="http://en.wikipedia.org/wiki/Martin_Luther_King_III" TargetMode="External"/><Relationship Id="rId5" Type="http://schemas.openxmlformats.org/officeDocument/2006/relationships/hyperlink" Target="http://en.wikipedia.org/wiki/Dexter_Scott_King" TargetMode="External"/><Relationship Id="rId6" Type="http://schemas.openxmlformats.org/officeDocument/2006/relationships/hyperlink" Target="http://en.wikipedia.org/wiki/Bernice_King" TargetMode="External"/><Relationship Id="rId7" Type="http://schemas.openxmlformats.org/officeDocument/2006/relationships/image" Target="../media/image280.jpg"/></Relationships>
</file>

<file path=ppt/slides/slide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5506" name="Shape 5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7" name="Google Shape;5507;p75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rPr b="0" i="0" lang="zh-CN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Martin and Coretta</a:t>
            </a:r>
            <a:endParaRPr b="0" i="0" sz="4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8" name="Google Shape;5508;p756"/>
          <p:cNvSpPr txBox="1"/>
          <p:nvPr>
            <p:ph idx="1" type="body"/>
          </p:nvPr>
        </p:nvSpPr>
        <p:spPr>
          <a:xfrm>
            <a:off x="25527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Tahoma"/>
              <a:buChar char="●"/>
            </a:pP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Married: Martin and Coretta were married (by his father) on June 18, 1953.</a:t>
            </a:r>
            <a:endParaRPr b="0" i="0" sz="32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Tahoma"/>
              <a:buChar char="●"/>
            </a:pP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Children: </a:t>
            </a:r>
            <a:r>
              <a:rPr b="0" i="0" lang="zh-CN" sz="28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Yolanda Denise-King</a:t>
            </a: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Children: Yolanda Denise-King,</a:t>
            </a:r>
            <a:r>
              <a:rPr b="0" i="0" lang="zh-CN" sz="28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4"/>
              </a:rPr>
              <a:t>Martin Luther King III</a:t>
            </a: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Children: Yolanda Denise-King,Martin Luther King III,</a:t>
            </a:r>
            <a:r>
              <a:rPr b="0" i="0" lang="zh-CN" sz="28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5"/>
              </a:rPr>
              <a:t>Dexter Scott King</a:t>
            </a: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Children: Yolanda Denise-King,Martin Luther King III,Dexter Scott King, </a:t>
            </a:r>
            <a:r>
              <a:rPr b="0" i="0" lang="zh-CN" sz="28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6"/>
              </a:rPr>
              <a:t>Bernice Albertine King</a:t>
            </a:r>
            <a:r>
              <a:rPr b="0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 </a:t>
            </a:r>
            <a:endParaRPr b="0" i="0" sz="32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09" name="Google Shape;5509;p756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79375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5510" name="Google Shape;5510;p75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648200" y="1200150"/>
            <a:ext cx="4038600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